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11.03.2024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32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марта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r>
              <a:rPr lang="ru-RU" sz="2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следующим темам: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особенности предоставления уведомления об исчисленных суммах налогов, сборов, страховых взносов. Завершение переходного периода, связанного с внедрением ЕНС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 algn="ctr">
              <a:buNone/>
            </a:pP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применении ККТ при осуществлении расчетов в сфере услуг общественного питания. О возможностях мобильного приложения ФНС России «Проверка чека» и 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платформы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«Честный знак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365760" lvl="1" indent="0" algn="ctr">
              <a:buNone/>
            </a:pP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</a:t>
            </a:r>
            <a:r>
              <a:rPr lang="ru-RU" sz="25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интернет-сервиса  </a:t>
            </a:r>
            <a:endParaRPr lang="ru-RU" sz="25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sz="25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Личный кабинет налогоплательщика ЮЛ и ИП».</a:t>
            </a: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https://t.me/FNSYNAO</a:t>
            </a:r>
          </a:p>
          <a:p>
            <a:pPr marL="0" indent="0" algn="ctr"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 марта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темам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предоставление уведомления об исчисленных суммах налогов, сборов, страховых взносов с 1 января 2024 года. Завершение переходного периода, связанного с внедрением ЕНС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 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https://vk.com/severpress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марта в 15:00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темам:</a:t>
            </a: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налоговый счет: особенности предоставления 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уведомления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 исчисленных суммах налогов, сборов,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страховых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взносов. Ответы на актуальные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вопросы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Машиночитаемая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доверенность (МЧД), особенности ее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применения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подключения:  </a:t>
            </a:r>
            <a:r>
              <a:rPr lang="ru-RU" sz="2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https://vk.com/severpress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2215</TotalTime>
  <Words>96</Words>
  <Application>Microsoft Office PowerPoint</Application>
  <PresentationFormat>Лист A4 (210x297 мм)</PresentationFormat>
  <Paragraphs>40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275</cp:revision>
  <cp:lastPrinted>2023-03-24T03:51:23Z</cp:lastPrinted>
  <dcterms:created xsi:type="dcterms:W3CDTF">2020-04-10T13:09:37Z</dcterms:created>
  <dcterms:modified xsi:type="dcterms:W3CDTF">2024-03-11T05:24:37Z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